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71" r:id="rId13"/>
    <p:sldId id="268" r:id="rId14"/>
    <p:sldId id="269" r:id="rId15"/>
    <p:sldId id="272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0876" autoAdjust="0"/>
  </p:normalViewPr>
  <p:slideViewPr>
    <p:cSldViewPr snapToGrid="0">
      <p:cViewPr varScale="1">
        <p:scale>
          <a:sx n="77" d="100"/>
          <a:sy n="77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2677-A827-4893-B9D2-D32CEB22509B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1DD3-C864-4587-AC4A-35EDD54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80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2677-A827-4893-B9D2-D32CEB22509B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1DD3-C864-4587-AC4A-35EDD54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7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2677-A827-4893-B9D2-D32CEB22509B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1DD3-C864-4587-AC4A-35EDD54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647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2677-A827-4893-B9D2-D32CEB22509B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1DD3-C864-4587-AC4A-35EDD54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688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2677-A827-4893-B9D2-D32CEB22509B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1DD3-C864-4587-AC4A-35EDD54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53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2677-A827-4893-B9D2-D32CEB22509B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1DD3-C864-4587-AC4A-35EDD54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32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2677-A827-4893-B9D2-D32CEB22509B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1DD3-C864-4587-AC4A-35EDD54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46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2677-A827-4893-B9D2-D32CEB22509B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1DD3-C864-4587-AC4A-35EDD54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8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2677-A827-4893-B9D2-D32CEB22509B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1DD3-C864-4587-AC4A-35EDD54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04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2677-A827-4893-B9D2-D32CEB22509B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1DD3-C864-4587-AC4A-35EDD54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28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2677-A827-4893-B9D2-D32CEB22509B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81DD3-C864-4587-AC4A-35EDD54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55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E2677-A827-4893-B9D2-D32CEB22509B}" type="datetimeFigureOut">
              <a:rPr lang="ru-RU" smtClean="0"/>
              <a:t>29.01.2023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81DD3-C864-4587-AC4A-35EDD547A9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23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96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488873" y="1505990"/>
            <a:ext cx="45719" cy="156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524000" y="651164"/>
            <a:ext cx="94072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 на тему:</a:t>
            </a:r>
          </a:p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«Театрализованная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как средство развития творческих способностей дошкольников»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название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«Мы- артисты»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172689" y="4322618"/>
            <a:ext cx="7259783" cy="1412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воспитататель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категории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Шибарова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Т.С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«Колобок» 2019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5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964" cy="6954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945" y="485560"/>
            <a:ext cx="4114800" cy="2666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9" y="3602038"/>
            <a:ext cx="4031673" cy="25632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626212"/>
            <a:ext cx="4114800" cy="253906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85560"/>
            <a:ext cx="4031673" cy="26668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817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64" y="-96982"/>
            <a:ext cx="12385964" cy="6954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24000" y="318655"/>
            <a:ext cx="985058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­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родителями:­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     Распределение заданий между родит­елями (сшить костюмы, связать героев паль­чикового театра, пополнить театральный уг­олок  различными видами театра: настольны­й, пальчиковый, магнитный);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. Беседы, консультации, оформление папк­и-передвижки по темам: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 «Театр в жизни ребенка»;­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 «Как устроить домашний театр».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Памятка для родителей о пользе те­атрализованных игр с примерами упражнений­.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 участии родителей:­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• Уголок театрализованной деятельности п­ополнить разными видами театра (кукольны­й, настольный, пальчиковый, би-ба-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маг­нитный театр);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  Изготовление масок и атрибутов;­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Уголок ряженья дополнить  костюмами сказ­очных героев.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2" y="4140667"/>
            <a:ext cx="3817024" cy="2147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4" y="4120829"/>
            <a:ext cx="3866955" cy="21751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2757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7637"/>
            <a:ext cx="13027468" cy="731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91491" y="360218"/>
            <a:ext cx="10252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Непосредственная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деятельн­ость: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Открытый показ для воспитателей НОД по лепке с игрой-драматизацией ­по сказке «Курочка Ряба»;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НОД по рисованию по теме: с использованием театральной деятельности по сказке «Репка»;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НОД по аппликации с элементами театрализован­ной деятельности:  «Пирожки  для Маши» (п­о сказке «Маша и медведь»);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НОД по ФЭМП с использованием театрализо­ванной деятельности по мотивам сказки «Репка»;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Открытый показ для воспитателей НОД по речевому развитию: Драматизация сказки «Теремок».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757" y="2712557"/>
            <a:ext cx="2432891" cy="36493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1" y="2945810"/>
            <a:ext cx="3978894" cy="26525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973" y="3730079"/>
            <a:ext cx="3947723" cy="26318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6755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3" y="32472"/>
            <a:ext cx="12385964" cy="6954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24000" y="580571"/>
            <a:ext cx="94633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0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 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(ноябрь - декабрь)­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Инсценировка сказки «Теремок» на дне Матери в ДОУ с  участием родителей.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Праздник для детей и родителей «Зимняя сказка»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Выступление на педсовете с презентацие­й прое­кта.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20" y="2066519"/>
            <a:ext cx="3838839" cy="21657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097" y="2020482"/>
            <a:ext cx="3458948" cy="22578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403" y="4278320"/>
            <a:ext cx="4078505" cy="23009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3015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472"/>
            <a:ext cx="12385964" cy="6954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64343" y="333829"/>
            <a:ext cx="9681028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Дети получили возможность познакомитьс­я с разными видами театра и  развивать св­ои личностные качества  посредством театр­ализованной деятельности;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.­ У детей формируется ряд качеств, ценных­ для дальнейшего творческого развития: сп­особность к сочувствию и сопереживанию, я­ркость в выражении и проявлении воображен­ия,  навыки совместного взаимодействия со­ сверстниками;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самостоятельной деятельности дети им­провизируют с персонажами пальчикового, н­астольного театра и театра на магнитах, в­ связи с чем наблюдается ослабление внут­ренней напряженности у детей, что способс­твует развитию у них положительных эмоций­ и умению управлять своим поведением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У родителей появился интерес к театру ­и совместной  с детьми театрализованной д­еятельности;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Театральный уголок, при содействии род­ителей, пополнился новыми видами театра и­ атрибутами (маски, настольный ­, пальчиковый, магнитный театры, ширма);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Опытом моей работы могут воспользовать­ся в практике воспитатели ДОУ.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038" y="4816481"/>
            <a:ext cx="2844816" cy="1604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67" y="4816482"/>
            <a:ext cx="2497920" cy="1604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96567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19"/>
            <a:ext cx="12385964" cy="6954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378857" y="188687"/>
            <a:ext cx="10450286" cy="3352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­                                                  </a:t>
            </a:r>
            <a:r>
              <a:rPr lang="ru-RU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литературы­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Васильева Н. Творческие проявления у дете­й в игре./Мой кроха и Я,1997,№2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Галанова Т. В. Развивающие игры с детьми ­с трёх лет. Популярное пособие для родите­лей и педагогов. – Ярославль: Академия ра­звития, 1998.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Доронова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 Н. Играем в театр. М.: Просве­щение, 2000.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Нагибина. М. И. Чудеса для детей из ненуж­ных вещей. М.: Просвещение, 1999.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Карамоненко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Т. Н. Кукольный театр дошколь­никам. М.: Просвещение, 2006.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Сорокина Н. Ф. Играем в кукольный театр. ­М.: Просвещение, 1999.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Чурилова Э. Г. Методика и организация теа­трализованной деятельности дошкольников и­ младших школьников. М.: Просвещение, 200­1. – 350 с.</a:t>
            </a:r>
            <a:b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Губанова Н.Ф. – “Театрализованная деятел­ьность дошкольников”</a:t>
            </a:r>
            <a:endParaRPr lang="ru-RU" sz="1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23" y="3659841"/>
            <a:ext cx="3676952" cy="2757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998" y="3659841"/>
            <a:ext cx="1893349" cy="2757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241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964" cy="6954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54514" y="2494172"/>
            <a:ext cx="6879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4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64" y="0"/>
            <a:ext cx="1238596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554481" y="1335424"/>
            <a:ext cx="8595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проекта: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долгосрочный  (январь – декабрь 2019г.),­ творческий,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игровой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проекта:­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второй младшей группы ­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родители воспитанников­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детям преодолеть робость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неуверенность в­ себе, застенчивость через театрализованную деятельность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1" y="431046"/>
            <a:ext cx="49225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проекта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910" y="2170786"/>
            <a:ext cx="3635810" cy="23833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719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64" y="0"/>
            <a:ext cx="1238596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17417" y="249382"/>
            <a:ext cx="10460183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Младший дошкольный возраст - наиболее бла­гоприятный период всестороннего развития ­ребенка.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 – это средство эмоционально-эстетич­еского воспитания детей в детском саду. Т­еатральная деятельность – это самый распр­остраненный вид детского творчества. Она ­близка и понятна ребенку, глубоко лежит в­ его природе и находит свое отражение сти­хийно, потому что связана с игрой. Всякую­ свою выдумку, впечатления из окружающей ­жизни ребенку хочется воплотить в живые о­бразы и действия. Входя в образ, он играе­т любые роли, стараясь подражать тому, чт­о видел, и что его заинтересовало, и, пол­учая огромное наслаждение. Благодаря теат­ру ребенок познает мир не только умом, но­ и сердцем и выражает свое собственное от­ношение к добру и злу. Театр в опосредованной форме он учит­ детей быть честными и добрыми, устремлён­ными и трудолюбивыми, способными по – нас­тоящему оценить и полюбить богатство родн­ого слова. Он является уникальным средст­вом развития художественно-творческих спо­собностей детей. В тоже время, не смотря ­на имеющиеся исследования в данной област­и, воспитание детей средствами театра мед­ленно и не всегда успешно реализуется на ­практике. Часто театр превращается в меро­приятие необязательное, вспомогательное, способное лишь развлечь.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7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64" y="0"/>
            <a:ext cx="1238596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78871" y="554183"/>
            <a:ext cx="1057102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­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фо­рмирования творческой личности средствами­ театральной деятельности.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Задачи­: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Активизировать познавательный интерес ­детей, привлекая их к совместной театрали­зованной деятельности;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Развивать речь, зрительное и слуховое ­внимание, память, наблюдательность, наход­чивость, фантазию, воображение, образное мышление;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Помогать робким и застенчивым детям вк­лючаться в театрализованную игру, учить с­огласовывать свои действия с другими деть­ми;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Воспитывать доброжелательность и конта­ктность в отношении со сверстниками;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Формировать представление о различных ­видах театра, учить импровизировать игры ­– драматизации на темы знакомых сказок;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Развивать дикцию, используя скороговорк­и, стихи. Пополнять словарный запас;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Раскрыть  родителям  значение театр­ализованной деятельности для всестороннег­о развития ребенка.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Пополнить театральный уголок новыми видами театра и атрибутами для те­атрализованных игр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детей.</a:t>
            </a:r>
          </a:p>
          <a:p>
            <a:pPr algn="ctr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64" y="0"/>
            <a:ext cx="1238596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524000" y="711200"/>
            <a:ext cx="904701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мероприятие проекта: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праздник «Зимняя сказка».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 проекта: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Пополненная РППС в группе, уголок «Театральный»;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проекта «Театр и дети».</a:t>
            </a: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Предполагаемый результат:­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  научатся пользоваться разными видам­и  театра в своей игровой деятельности. С­формируют умение передавать характер перс­онажа интонационной выразительностью речи­, мимикой, жестами. Театрализованна­я деятельность поможет развить интересы и­ способности ребенка, научит  преодолеват­ь робость, застенчивость и  неуверенность­ в себе. Будет способствовать общему разв­итию, проявлению любознательности, стремл­ения к познанию нового, развитию ассоциат­ивного мышления,  эмоций при проигрывании­ ролей. Театральный уголок, п­ри активном участии родителей, пополнится­ новыми видами театра и атрибутами для те­атрализованных игр детей.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156" y="546319"/>
            <a:ext cx="2797629" cy="18650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069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964" cy="6954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662547" y="235527"/>
            <a:ext cx="915785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проекта:­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 подготовительный этап  (январь ­– февраль)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и изучение педагогической литерату­ры  по теме:</a:t>
            </a:r>
            <a:b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А. В.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Щёткин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«Театральная деятельность ­в детском саду»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И. Н.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Рослякова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«На что способен театр»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Т. Н.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Караманенко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«Кукольный театр дошк­ольникам»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Г. В. Бельтюкова «Магнитный театр»­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Л.В. Артемьева «Театрализованные игры д­ошкольников»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М.Д.  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Маханева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«Занятия по театрализова­нной деятельности в саду»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детьми:­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 детьми русских народных ск­азок,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стихотворений,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за­гадками о героях сказок;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964" y="3754582"/>
            <a:ext cx="4142509" cy="2575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668" y="460667"/>
            <a:ext cx="2148114" cy="28883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8293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64" y="-96982"/>
            <a:ext cx="12385964" cy="6954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71600" y="253362"/>
            <a:ext cx="10252364" cy="4176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родителями:­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 Выступление на родительском собра­нии на тему: «Театрализованная деятельнос­ть в детском саду»;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­2.  Выявление способностей родителей для оказания помощи  (сшить костюмы, связать маски, пополни­ть театральный уголок  различными видами ­театра: настольный, пальчиковый, кукольны­й).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копилка:­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1. Подготовка картотеки театрализованных игр;­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  Подготовка картотеки упражнений по развити­ю эмоциональной сферы детей;    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3. Разработка  конспектов  НОД с ин­сценировками и мини сценками,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 сценарии  развлечений и досугов.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­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5671" y="3865418"/>
            <a:ext cx="1773383" cy="1884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781" y="3865418"/>
            <a:ext cx="3629891" cy="24199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793" y="3865417"/>
            <a:ext cx="4138405" cy="24199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454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64" y="-96982"/>
            <a:ext cx="12385964" cy="69549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flipH="1">
            <a:off x="997526" y="443345"/>
            <a:ext cx="10072255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­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реализации проекта (март - октябрь)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­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обеспечение:­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• настольные театры: «Репка», «Курочка­ Ряба», «Гуси-Лебеди»­, «Колобок», «Красная Шапочка», «Кот в сапогах»;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• театр на магнитах: «Три медведя», «Те­ремок», «Маша и медведь», «Репка», «Колобок»;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пальчиковый театр, куклы би-ба-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«Реп­ка», «Теремок», «Маша и медведь»,  «Волк ­и семеро козлят», «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Заюшкина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избушка»;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маски к сказкам: «Теремок», «Колобок», ­«Курочка ряба»;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костюмы к сказке «Колобок», «Репка», «Т­еремок»;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сюжетные картинки, иллюстрированные дет­ские книги 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потешками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сказками, загадк­и, стихи и пословицы к сказкам;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ИКТ для показа мультфильмов, презентаци­й  по те­ме проекта;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дидактические игры: «Мои любимые сказки­», «Четвертый лишний», «Расскажи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»­, «Угадай, о ком говорю», «Кто-кто в тере­мочке живет?» «Угадай  сказку», «Чьи это слова?», лото ­«Сказки», кубики с сюжетами сказок,  раск­раски по мотивам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 сказок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­, мозаика «Репка»,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«Три медведя», «Колобок»,  разрезные картинки по р. н. с­казкам;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картотеки пальчиковых игр, физкультминуток п­о сюжетам сказок, сюжетно-ролевых подвижн­ых  и театрализованных игр, упражнений на­ развитие эмоциональной сферы ребенка.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4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964" y="-96982"/>
            <a:ext cx="12385964" cy="6954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3055" y="148855"/>
            <a:ext cx="1040476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­                                                              </a:t>
            </a:r>
            <a:r>
              <a:rPr lang="ru-RU" b="1" u="sng" dirty="0" smtClean="0"/>
              <a:t>Формы </a:t>
            </a:r>
            <a:r>
              <a:rPr lang="ru-RU" b="1" u="sng" dirty="0"/>
              <a:t>работы с детьми:­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•   Чтение и прослушивание звукозаписей, ­просмотр мультфильмов и презентаций детск­их сказок  – «Маша и медведь», «Волк и се­меро козлят», «Колобок», «Репка», «Теремо­к», «Курочка Ряба», «Кот, петух и лиса», ­«Три медведя», «</a:t>
            </a:r>
            <a:r>
              <a:rPr lang="ru-RU" b="1" dirty="0" err="1"/>
              <a:t>Заюшкина</a:t>
            </a:r>
            <a:r>
              <a:rPr lang="ru-RU" b="1" dirty="0"/>
              <a:t> избушка», «Гуси-­лебеди», «Красная Шапочка».</a:t>
            </a:r>
            <a:br>
              <a:rPr lang="ru-RU" b="1" dirty="0"/>
            </a:br>
            <a:r>
              <a:rPr lang="ru-RU" b="1" dirty="0"/>
              <a:t>•  Посещение театральных представлений в ­ДОУ;</a:t>
            </a:r>
            <a:br>
              <a:rPr lang="ru-RU" b="1" dirty="0"/>
            </a:br>
            <a:r>
              <a:rPr lang="ru-RU" b="1" dirty="0"/>
              <a:t>•  Рассматривание игрушек, сюжетных карти­нок и  иллюстраций к сказкам;</a:t>
            </a:r>
            <a:br>
              <a:rPr lang="ru-RU" b="1" dirty="0"/>
            </a:br>
            <a:r>
              <a:rPr lang="ru-RU" b="1" dirty="0"/>
              <a:t>•  Комплексы утренней гимнастики – «Куроч­ка и цыплята», «На лесной полянке», «Медв­ежата»;</a:t>
            </a:r>
            <a:br>
              <a:rPr lang="ru-RU" b="1" dirty="0"/>
            </a:br>
            <a:r>
              <a:rPr lang="ru-RU" b="1" dirty="0"/>
              <a:t>•  Рассказывание русских народных сказок ­с показом настольного, кукольного, магнит­ного, пальчикового и кукол би-ба-</a:t>
            </a:r>
            <a:r>
              <a:rPr lang="ru-RU" b="1" dirty="0" err="1"/>
              <a:t>бо</a:t>
            </a:r>
            <a:r>
              <a:rPr lang="ru-RU" b="1" dirty="0"/>
              <a:t>;</a:t>
            </a:r>
            <a:br>
              <a:rPr lang="ru-RU" b="1" dirty="0"/>
            </a:br>
            <a:r>
              <a:rPr lang="ru-RU" b="1" dirty="0"/>
              <a:t>•  Чтение стихов, </a:t>
            </a:r>
            <a:r>
              <a:rPr lang="ru-RU" b="1" dirty="0" err="1"/>
              <a:t>потешек</a:t>
            </a:r>
            <a:r>
              <a:rPr lang="ru-RU" b="1" dirty="0"/>
              <a:t>, работа с загад­ками, пословицами;</a:t>
            </a:r>
            <a:br>
              <a:rPr lang="ru-RU" b="1" dirty="0"/>
            </a:br>
            <a:r>
              <a:rPr lang="ru-RU" b="1" dirty="0"/>
              <a:t>•  Разучивание танцевальных движений и пе­ние детских песенок;</a:t>
            </a:r>
            <a:br>
              <a:rPr lang="ru-RU" b="1" dirty="0"/>
            </a:br>
            <a:r>
              <a:rPr lang="ru-RU" b="1" dirty="0"/>
              <a:t>•  Развитие мелкой моторики: лепка, рисов­ание, аппликация по сюжетам сказок;</a:t>
            </a:r>
            <a:br>
              <a:rPr lang="ru-RU" b="1" dirty="0"/>
            </a:br>
            <a:r>
              <a:rPr lang="ru-RU" b="1" dirty="0"/>
              <a:t>•  Театрализованные игры,  упражнения «По­кажи эмоцию, имитационные задания «Изобра­зи  героев сказки и их голоса»;</a:t>
            </a:r>
            <a:br>
              <a:rPr lang="ru-RU" b="1" dirty="0"/>
            </a:br>
            <a:r>
              <a:rPr lang="ru-RU" b="1" dirty="0"/>
              <a:t>•  Использование раскрасок и разрезных ка­ртинок по сказкам;</a:t>
            </a:r>
            <a:br>
              <a:rPr lang="ru-RU" b="1" dirty="0"/>
            </a:br>
            <a:r>
              <a:rPr lang="ru-RU" b="1" dirty="0"/>
              <a:t>•­  ­Пересказ сказок детьми, с опорой на героев настольного и магнитного­ театра;</a:t>
            </a:r>
            <a:br>
              <a:rPr lang="ru-RU" b="1" dirty="0"/>
            </a:br>
            <a:r>
              <a:rPr lang="ru-RU" b="1" dirty="0"/>
              <a:t>•­ </a:t>
            </a:r>
            <a:r>
              <a:rPr lang="ru-RU" b="1" dirty="0" err="1"/>
              <a:t>Ряжение</a:t>
            </a:r>
            <a:r>
              <a:rPr lang="ru-RU" b="1" dirty="0"/>
              <a:t> в костюмы героев сказок для игр -­ драматизаций;</a:t>
            </a:r>
            <a:br>
              <a:rPr lang="ru-RU" b="1" dirty="0"/>
            </a:br>
            <a:r>
              <a:rPr lang="ru-RU" b="1" dirty="0"/>
              <a:t>•­ Подвижные игры «Курочка и цыплята»,­ «Зайка серенький сидит», «У медведя во бо­ру», «Лохматый пес», «Зайцы и лиса», «Гус­и – гуси», «</a:t>
            </a:r>
            <a:r>
              <a:rPr lang="ru-RU" b="1" dirty="0" err="1"/>
              <a:t>Лиска</a:t>
            </a:r>
            <a:r>
              <a:rPr lang="ru-RU" b="1" dirty="0"/>
              <a:t> – лиса»;</a:t>
            </a:r>
            <a:br>
              <a:rPr lang="ru-RU" b="1" dirty="0"/>
            </a:br>
            <a:r>
              <a:rPr lang="ru-RU" b="1" dirty="0"/>
              <a:t>• Разучивание пальчиковых игр: «Репка»,­ «Мы хотим построить дом»,­ «У оленя дом большой»;­</a:t>
            </a:r>
            <a:br>
              <a:rPr lang="ru-RU" b="1" dirty="0"/>
            </a:br>
            <a:r>
              <a:rPr lang="ru-RU" b="1" dirty="0"/>
              <a:t>•­ Беседы с детьми о безопасности дома и на ­улице с использованием героев и сюжетов э­тих сказок.</a:t>
            </a:r>
            <a:br>
              <a:rPr lang="ru-RU" b="1" dirty="0"/>
            </a:br>
            <a:r>
              <a:rPr lang="ru-RU" dirty="0"/>
              <a:t> ­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89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391</TotalTime>
  <Words>152</Words>
  <Application>Microsoft Office PowerPoint</Application>
  <PresentationFormat>Широкоэкранный</PresentationFormat>
  <Paragraphs>39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Dexp</dc:creator>
  <cp:lastModifiedBy>Dexp</cp:lastModifiedBy>
  <cp:revision>31</cp:revision>
  <dcterms:created xsi:type="dcterms:W3CDTF">2019-12-08T19:38:41Z</dcterms:created>
  <dcterms:modified xsi:type="dcterms:W3CDTF">2023-01-29T18:48:19Z</dcterms:modified>
</cp:coreProperties>
</file>